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67" r:id="rId3"/>
    <p:sldId id="268" r:id="rId4"/>
    <p:sldId id="269" r:id="rId5"/>
    <p:sldId id="261" r:id="rId6"/>
    <p:sldId id="262" r:id="rId7"/>
    <p:sldId id="263" r:id="rId8"/>
    <p:sldId id="264" r:id="rId9"/>
    <p:sldId id="265" r:id="rId10"/>
    <p:sldId id="27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1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6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2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6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9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4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4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5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1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5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6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259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24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2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11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46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9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5C57B-B680-436F-9EEF-4B289D555B02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817D1-D712-4D03-AA7A-39D465BE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16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Promoting Employee Cleanliness and Hygiene at Workplace policies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 </a:t>
            </a:r>
          </a:p>
          <a:p>
            <a:r>
              <a:rPr lang="en-US" dirty="0" smtClean="0"/>
              <a:t>Institution 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Poor Unhygienic conditions in work place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6135" t="33339" r="49813" b="20685"/>
          <a:stretch/>
        </p:blipFill>
        <p:spPr>
          <a:xfrm>
            <a:off x="838199" y="1944709"/>
            <a:ext cx="2626217" cy="1543899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4792" y="2173549"/>
            <a:ext cx="4184034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Some small and middle enterprises take little consideration on hygienic maintenance in their work place.</a:t>
            </a:r>
          </a:p>
          <a:p>
            <a:pPr marL="0" indent="0">
              <a:buNone/>
            </a:pPr>
            <a:r>
              <a:rPr lang="en-US" dirty="0" smtClean="0"/>
              <a:t>Such environmental unhygienic conditions would not only make your working environment unsafe but also would invite germs and diseases.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154" t="36916" r="39913" b="23437"/>
          <a:stretch/>
        </p:blipFill>
        <p:spPr>
          <a:xfrm>
            <a:off x="3593207" y="1961308"/>
            <a:ext cx="2502794" cy="152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6021" t="37740" r="37888" b="20362"/>
          <a:stretch/>
        </p:blipFill>
        <p:spPr>
          <a:xfrm>
            <a:off x="838199" y="3631843"/>
            <a:ext cx="5257802" cy="242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8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alternatives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local and national government should craft laws and regulations that bars business people from trading in poorly maintained work place. </a:t>
            </a:r>
            <a:endParaRPr lang="en-US" dirty="0"/>
          </a:p>
          <a:p>
            <a:r>
              <a:rPr lang="en-US" dirty="0" smtClean="0"/>
              <a:t>Temporary closure would ensure that SMES take serious measures to maintain safe and hygienic working environment (</a:t>
            </a:r>
            <a:r>
              <a:rPr lang="en-US" dirty="0" err="1" smtClean="0"/>
              <a:t>Muralidharan</a:t>
            </a:r>
            <a:r>
              <a:rPr lang="en-US" dirty="0"/>
              <a:t>, </a:t>
            </a:r>
            <a:r>
              <a:rPr lang="en-US" dirty="0" smtClean="0"/>
              <a:t>et al., 2015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smtClean="0"/>
              <a:t>Avoid temporary closure due to hygienic conditions as it can result business closure.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7768" y="1970468"/>
            <a:ext cx="5056031" cy="351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8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stakeholders and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major stakeholders are;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Employees</a:t>
            </a:r>
          </a:p>
          <a:p>
            <a:pPr marL="0" indent="0">
              <a:buNone/>
            </a:pPr>
            <a:r>
              <a:rPr lang="en-US" dirty="0" smtClean="0"/>
              <a:t>Demand for funds to maintain hygienic and clean.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Employer</a:t>
            </a:r>
          </a:p>
          <a:p>
            <a:pPr marL="0" indent="0">
              <a:buNone/>
            </a:pPr>
            <a:r>
              <a:rPr lang="en-US" dirty="0" smtClean="0"/>
              <a:t>Approve funds to maintain hygienic conditions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Customers </a:t>
            </a:r>
          </a:p>
          <a:p>
            <a:pPr marL="0" indent="0">
              <a:buNone/>
            </a:pPr>
            <a:r>
              <a:rPr lang="en-US" dirty="0" smtClean="0"/>
              <a:t>Strike any business ties with poorly maintained hygienic work stations (</a:t>
            </a:r>
            <a:r>
              <a:rPr lang="en-US" dirty="0" err="1" smtClean="0"/>
              <a:t>Muralidharan</a:t>
            </a:r>
            <a:r>
              <a:rPr lang="en-US" dirty="0"/>
              <a:t>, </a:t>
            </a:r>
            <a:r>
              <a:rPr lang="en-US" dirty="0" smtClean="0"/>
              <a:t>et al., 2015</a:t>
            </a:r>
            <a:r>
              <a:rPr lang="en-US" dirty="0"/>
              <a:t>)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72045" y="1898401"/>
            <a:ext cx="2278771" cy="15981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285" y="3631516"/>
            <a:ext cx="2348532" cy="20609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23028" t="38116" r="55423" b="23931"/>
          <a:stretch/>
        </p:blipFill>
        <p:spPr>
          <a:xfrm>
            <a:off x="9229575" y="1825625"/>
            <a:ext cx="2627291" cy="16709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25353" t="42248" r="58063" b="27314"/>
          <a:stretch/>
        </p:blipFill>
        <p:spPr>
          <a:xfrm>
            <a:off x="9229575" y="3631516"/>
            <a:ext cx="2464442" cy="206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need to ensure that proper budgetary allocations are adhered as per the organizations ability to meet them.</a:t>
            </a:r>
          </a:p>
          <a:p>
            <a:r>
              <a:rPr lang="en-US" dirty="0" smtClean="0"/>
              <a:t>A SMEP should not go for very expensive equipment's to maintain their work environment clean. </a:t>
            </a:r>
          </a:p>
        </p:txBody>
      </p:sp>
    </p:spTree>
    <p:extLst>
      <p:ext uri="{BB962C8B-B14F-4D97-AF65-F5344CB8AC3E}">
        <p14:creationId xmlns:p14="http://schemas.microsoft.com/office/powerpoint/2010/main" val="196972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measure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Outsource cleaning services from professional </a:t>
            </a:r>
          </a:p>
          <a:p>
            <a:r>
              <a:rPr lang="en-US" dirty="0" smtClean="0"/>
              <a:t>Ensure that employees take care of work place environments</a:t>
            </a:r>
          </a:p>
          <a:p>
            <a:r>
              <a:rPr lang="en-US" dirty="0" smtClean="0"/>
              <a:t>Embrace self responsibility among employees</a:t>
            </a:r>
          </a:p>
          <a:p>
            <a:r>
              <a:rPr lang="en-US" dirty="0" smtClean="0"/>
              <a:t>Properly maintained workplace reduce on hygienic expenditures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964" y="4443211"/>
            <a:ext cx="4698024" cy="20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valuative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Manual criteria would be used in a bid to determine whether the workplace is hygienic or not.</a:t>
            </a:r>
          </a:p>
          <a:p>
            <a:pPr marL="0" indent="0">
              <a:buNone/>
            </a:pPr>
            <a:r>
              <a:rPr lang="en-US" dirty="0" smtClean="0"/>
              <a:t>The government agencies must send its team to inspect business organizations on hygienic conditions.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29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ncentives, subsidies, and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Craft awards on the  best maintained hygienic departments and individual employees in the organization </a:t>
            </a:r>
          </a:p>
          <a:p>
            <a:r>
              <a:rPr lang="en-US" dirty="0" smtClean="0"/>
              <a:t>Seek subsidies from the government agencies particularly when undertaking corporate social responsibility.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work place in an organization must be strictly adhere to the applicable environmental laws</a:t>
            </a:r>
          </a:p>
          <a:p>
            <a:r>
              <a:rPr lang="en-US" dirty="0" smtClean="0"/>
              <a:t>Maintain cleanliness in the work place hence attract customers</a:t>
            </a:r>
          </a:p>
          <a:p>
            <a:r>
              <a:rPr lang="en-US" dirty="0" smtClean="0"/>
              <a:t>Budget appropriate within organizational means.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084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dirty="0" smtClean="0"/>
              <a:t>Any questions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/>
            <a:r>
              <a:rPr lang="en-US" dirty="0" err="1"/>
              <a:t>Muralidharan</a:t>
            </a:r>
            <a:r>
              <a:rPr lang="en-US" dirty="0"/>
              <a:t>, A., </a:t>
            </a:r>
            <a:r>
              <a:rPr lang="en-US" dirty="0" err="1"/>
              <a:t>Patil</a:t>
            </a:r>
            <a:r>
              <a:rPr lang="en-US" dirty="0"/>
              <a:t>, H., &amp; Patnaik, S. (2015). Unpacking the policy landscape for menstrual hygiene management: implications for school WASH </a:t>
            </a:r>
            <a:r>
              <a:rPr lang="en-US" dirty="0" err="1"/>
              <a:t>programmes</a:t>
            </a:r>
            <a:r>
              <a:rPr lang="en-US" dirty="0"/>
              <a:t> in India. Waterlines, 34(1), 79-91</a:t>
            </a:r>
            <a:r>
              <a:rPr lang="en-US" dirty="0" smtClean="0"/>
              <a:t>.</a:t>
            </a:r>
          </a:p>
          <a:p>
            <a:pPr indent="457200"/>
            <a:r>
              <a:rPr lang="en-US" dirty="0" err="1"/>
              <a:t>Storr</a:t>
            </a:r>
            <a:r>
              <a:rPr lang="en-US" dirty="0"/>
              <a:t>, J., &amp; Kilpatrick, C. (2012). Hand hygiene improvement in the community: a systems approach. </a:t>
            </a:r>
            <a:r>
              <a:rPr lang="en-US" i="1" dirty="0"/>
              <a:t>British journal of community nursing</a:t>
            </a:r>
            <a:r>
              <a:rPr lang="en-US" dirty="0"/>
              <a:t>, </a:t>
            </a:r>
            <a:r>
              <a:rPr lang="en-US" i="1" dirty="0"/>
              <a:t>17</a:t>
            </a:r>
            <a:r>
              <a:rPr lang="en-US" dirty="0"/>
              <a:t>(Sup3), S24-S29.</a:t>
            </a:r>
          </a:p>
        </p:txBody>
      </p:sp>
    </p:spTree>
    <p:extLst>
      <p:ext uri="{BB962C8B-B14F-4D97-AF65-F5344CB8AC3E}">
        <p14:creationId xmlns:p14="http://schemas.microsoft.com/office/powerpoint/2010/main" val="279863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126</TotalTime>
  <Words>386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Tw Cen MT</vt:lpstr>
      <vt:lpstr>Wingdings</vt:lpstr>
      <vt:lpstr>Circuit</vt:lpstr>
      <vt:lpstr>Promoting Employee Cleanliness and Hygiene at Workplace policies</vt:lpstr>
      <vt:lpstr>Poor Unhygienic conditions in work place</vt:lpstr>
      <vt:lpstr>Policy alternatives </vt:lpstr>
      <vt:lpstr>Major stakeholders and roles</vt:lpstr>
      <vt:lpstr>Budget factors</vt:lpstr>
      <vt:lpstr>Saving measure</vt:lpstr>
      <vt:lpstr>Evaluative criteria</vt:lpstr>
      <vt:lpstr>Incentives, subsidies, and support</vt:lpstr>
      <vt:lpstr>Conclusion </vt:lpstr>
      <vt:lpstr>PowerPoint Presentation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W. Mutinda</dc:creator>
  <cp:lastModifiedBy>Michael W. Mutinda</cp:lastModifiedBy>
  <cp:revision>12</cp:revision>
  <dcterms:created xsi:type="dcterms:W3CDTF">2018-12-17T01:03:11Z</dcterms:created>
  <dcterms:modified xsi:type="dcterms:W3CDTF">2018-12-18T20:36:24Z</dcterms:modified>
</cp:coreProperties>
</file>